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601200" cy="12801600" type="A3"/>
  <p:notesSz cx="6858000" cy="9144000"/>
  <p:defaultTextStyle>
    <a:defPPr>
      <a:defRPr lang="ca-ES"/>
    </a:defPPr>
    <a:lvl1pPr marL="0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10956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21913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32869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43825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54782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65738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76695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87651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130" y="-72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720090" y="3976796"/>
            <a:ext cx="8161020" cy="2744046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109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219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328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438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547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657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766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87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a-ES" smtClean="0"/>
              <a:t>Feu clic aquí per editar l'estil de subtítols del patró.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D9396-B1F1-42ED-8F4B-AB8E49FBE80E}" type="datetimeFigureOut">
              <a:rPr lang="ca-ES" smtClean="0"/>
              <a:t>11/11/2021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2777C-D6FC-479D-9C2D-FC04274C7B5F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405346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D9396-B1F1-42ED-8F4B-AB8E49FBE80E}" type="datetimeFigureOut">
              <a:rPr lang="ca-ES" smtClean="0"/>
              <a:t>11/11/2021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2777C-D6FC-479D-9C2D-FC04274C7B5F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517814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5220652" y="740833"/>
            <a:ext cx="1620203" cy="15776787"/>
          </a:xfrm>
        </p:spPr>
        <p:txBody>
          <a:bodyPr vert="eaVert"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360046" y="740833"/>
            <a:ext cx="4700588" cy="15776787"/>
          </a:xfrm>
        </p:spPr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D9396-B1F1-42ED-8F4B-AB8E49FBE80E}" type="datetimeFigureOut">
              <a:rPr lang="ca-ES" smtClean="0"/>
              <a:t>11/11/2021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2777C-D6FC-479D-9C2D-FC04274C7B5F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084285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D9396-B1F1-42ED-8F4B-AB8E49FBE80E}" type="datetimeFigureOut">
              <a:rPr lang="ca-ES" smtClean="0"/>
              <a:t>11/11/2021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2777C-D6FC-479D-9C2D-FC04274C7B5F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91875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758429" y="8226215"/>
            <a:ext cx="8161020" cy="2542540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758429" y="5425866"/>
            <a:ext cx="8161020" cy="2800349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10956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21913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3286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4382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5478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6573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7669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8765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D9396-B1F1-42ED-8F4B-AB8E49FBE80E}" type="datetimeFigureOut">
              <a:rPr lang="ca-ES" smtClean="0"/>
              <a:t>11/11/2021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2777C-D6FC-479D-9C2D-FC04274C7B5F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114584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480060" y="2987041"/>
            <a:ext cx="4240530" cy="8448464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880610" y="2987041"/>
            <a:ext cx="4240530" cy="8448464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D9396-B1F1-42ED-8F4B-AB8E49FBE80E}" type="datetimeFigureOut">
              <a:rPr lang="ca-ES" smtClean="0"/>
              <a:t>11/11/2021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2777C-D6FC-479D-9C2D-FC04274C7B5F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063300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80061" y="2865544"/>
            <a:ext cx="4242197" cy="119422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0956" indent="0">
              <a:buNone/>
              <a:defRPr sz="2700" b="1"/>
            </a:lvl2pPr>
            <a:lvl3pPr marL="1221913" indent="0">
              <a:buNone/>
              <a:defRPr sz="2400" b="1"/>
            </a:lvl3pPr>
            <a:lvl4pPr marL="1832869" indent="0">
              <a:buNone/>
              <a:defRPr sz="2100" b="1"/>
            </a:lvl4pPr>
            <a:lvl5pPr marL="2443825" indent="0">
              <a:buNone/>
              <a:defRPr sz="2100" b="1"/>
            </a:lvl5pPr>
            <a:lvl6pPr marL="3054782" indent="0">
              <a:buNone/>
              <a:defRPr sz="2100" b="1"/>
            </a:lvl6pPr>
            <a:lvl7pPr marL="3665738" indent="0">
              <a:buNone/>
              <a:defRPr sz="2100" b="1"/>
            </a:lvl7pPr>
            <a:lvl8pPr marL="4276695" indent="0">
              <a:buNone/>
              <a:defRPr sz="2100" b="1"/>
            </a:lvl8pPr>
            <a:lvl9pPr marL="4887651" indent="0">
              <a:buNone/>
              <a:defRPr sz="21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80061" y="4059766"/>
            <a:ext cx="4242197" cy="737573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4877278" y="2865544"/>
            <a:ext cx="4243863" cy="119422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0956" indent="0">
              <a:buNone/>
              <a:defRPr sz="2700" b="1"/>
            </a:lvl2pPr>
            <a:lvl3pPr marL="1221913" indent="0">
              <a:buNone/>
              <a:defRPr sz="2400" b="1"/>
            </a:lvl3pPr>
            <a:lvl4pPr marL="1832869" indent="0">
              <a:buNone/>
              <a:defRPr sz="2100" b="1"/>
            </a:lvl4pPr>
            <a:lvl5pPr marL="2443825" indent="0">
              <a:buNone/>
              <a:defRPr sz="2100" b="1"/>
            </a:lvl5pPr>
            <a:lvl6pPr marL="3054782" indent="0">
              <a:buNone/>
              <a:defRPr sz="2100" b="1"/>
            </a:lvl6pPr>
            <a:lvl7pPr marL="3665738" indent="0">
              <a:buNone/>
              <a:defRPr sz="2100" b="1"/>
            </a:lvl7pPr>
            <a:lvl8pPr marL="4276695" indent="0">
              <a:buNone/>
              <a:defRPr sz="2100" b="1"/>
            </a:lvl8pPr>
            <a:lvl9pPr marL="4887651" indent="0">
              <a:buNone/>
              <a:defRPr sz="21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4877278" y="4059766"/>
            <a:ext cx="4243863" cy="737573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7" name="Contenidor de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D9396-B1F1-42ED-8F4B-AB8E49FBE80E}" type="datetimeFigureOut">
              <a:rPr lang="ca-ES" smtClean="0"/>
              <a:t>11/11/2021</a:t>
            </a:fld>
            <a:endParaRPr lang="ca-ES"/>
          </a:p>
        </p:txBody>
      </p:sp>
      <p:sp>
        <p:nvSpPr>
          <p:cNvPr id="8" name="Contenidor de peu de pà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Conteni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2777C-D6FC-479D-9C2D-FC04274C7B5F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479705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D9396-B1F1-42ED-8F4B-AB8E49FBE80E}" type="datetimeFigureOut">
              <a:rPr lang="ca-ES" smtClean="0"/>
              <a:t>11/11/2021</a:t>
            </a:fld>
            <a:endParaRPr lang="ca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2777C-D6FC-479D-9C2D-FC04274C7B5F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90759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D9396-B1F1-42ED-8F4B-AB8E49FBE80E}" type="datetimeFigureOut">
              <a:rPr lang="ca-ES" smtClean="0"/>
              <a:t>11/11/2021</a:t>
            </a:fld>
            <a:endParaRPr lang="ca-ES"/>
          </a:p>
        </p:txBody>
      </p:sp>
      <p:sp>
        <p:nvSpPr>
          <p:cNvPr id="3" name="Contenidor de peu de pà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2777C-D6FC-479D-9C2D-FC04274C7B5F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282096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80061" y="509693"/>
            <a:ext cx="3158729" cy="2169160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753803" y="509694"/>
            <a:ext cx="5367338" cy="10925812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480061" y="2678854"/>
            <a:ext cx="3158729" cy="8756651"/>
          </a:xfrm>
        </p:spPr>
        <p:txBody>
          <a:bodyPr/>
          <a:lstStyle>
            <a:lvl1pPr marL="0" indent="0">
              <a:buNone/>
              <a:defRPr sz="1900"/>
            </a:lvl1pPr>
            <a:lvl2pPr marL="610956" indent="0">
              <a:buNone/>
              <a:defRPr sz="1600"/>
            </a:lvl2pPr>
            <a:lvl3pPr marL="1221913" indent="0">
              <a:buNone/>
              <a:defRPr sz="1300"/>
            </a:lvl3pPr>
            <a:lvl4pPr marL="1832869" indent="0">
              <a:buNone/>
              <a:defRPr sz="1200"/>
            </a:lvl4pPr>
            <a:lvl5pPr marL="2443825" indent="0">
              <a:buNone/>
              <a:defRPr sz="1200"/>
            </a:lvl5pPr>
            <a:lvl6pPr marL="3054782" indent="0">
              <a:buNone/>
              <a:defRPr sz="1200"/>
            </a:lvl6pPr>
            <a:lvl7pPr marL="3665738" indent="0">
              <a:buNone/>
              <a:defRPr sz="1200"/>
            </a:lvl7pPr>
            <a:lvl8pPr marL="4276695" indent="0">
              <a:buNone/>
              <a:defRPr sz="1200"/>
            </a:lvl8pPr>
            <a:lvl9pPr marL="4887651" indent="0">
              <a:buNone/>
              <a:defRPr sz="12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D9396-B1F1-42ED-8F4B-AB8E49FBE80E}" type="datetimeFigureOut">
              <a:rPr lang="ca-ES" smtClean="0"/>
              <a:t>11/11/2021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2777C-D6FC-479D-9C2D-FC04274C7B5F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846709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881902" y="8961120"/>
            <a:ext cx="5760720" cy="1057912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1881902" y="1143846"/>
            <a:ext cx="5760720" cy="7680960"/>
          </a:xfrm>
        </p:spPr>
        <p:txBody>
          <a:bodyPr/>
          <a:lstStyle>
            <a:lvl1pPr marL="0" indent="0">
              <a:buNone/>
              <a:defRPr sz="4300"/>
            </a:lvl1pPr>
            <a:lvl2pPr marL="610956" indent="0">
              <a:buNone/>
              <a:defRPr sz="3700"/>
            </a:lvl2pPr>
            <a:lvl3pPr marL="1221913" indent="0">
              <a:buNone/>
              <a:defRPr sz="3200"/>
            </a:lvl3pPr>
            <a:lvl4pPr marL="1832869" indent="0">
              <a:buNone/>
              <a:defRPr sz="2700"/>
            </a:lvl4pPr>
            <a:lvl5pPr marL="2443825" indent="0">
              <a:buNone/>
              <a:defRPr sz="2700"/>
            </a:lvl5pPr>
            <a:lvl6pPr marL="3054782" indent="0">
              <a:buNone/>
              <a:defRPr sz="2700"/>
            </a:lvl6pPr>
            <a:lvl7pPr marL="3665738" indent="0">
              <a:buNone/>
              <a:defRPr sz="2700"/>
            </a:lvl7pPr>
            <a:lvl8pPr marL="4276695" indent="0">
              <a:buNone/>
              <a:defRPr sz="2700"/>
            </a:lvl8pPr>
            <a:lvl9pPr marL="4887651" indent="0">
              <a:buNone/>
              <a:defRPr sz="2700"/>
            </a:lvl9pPr>
          </a:lstStyle>
          <a:p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1881902" y="10019032"/>
            <a:ext cx="5760720" cy="1502408"/>
          </a:xfrm>
        </p:spPr>
        <p:txBody>
          <a:bodyPr/>
          <a:lstStyle>
            <a:lvl1pPr marL="0" indent="0">
              <a:buNone/>
              <a:defRPr sz="1900"/>
            </a:lvl1pPr>
            <a:lvl2pPr marL="610956" indent="0">
              <a:buNone/>
              <a:defRPr sz="1600"/>
            </a:lvl2pPr>
            <a:lvl3pPr marL="1221913" indent="0">
              <a:buNone/>
              <a:defRPr sz="1300"/>
            </a:lvl3pPr>
            <a:lvl4pPr marL="1832869" indent="0">
              <a:buNone/>
              <a:defRPr sz="1200"/>
            </a:lvl4pPr>
            <a:lvl5pPr marL="2443825" indent="0">
              <a:buNone/>
              <a:defRPr sz="1200"/>
            </a:lvl5pPr>
            <a:lvl6pPr marL="3054782" indent="0">
              <a:buNone/>
              <a:defRPr sz="1200"/>
            </a:lvl6pPr>
            <a:lvl7pPr marL="3665738" indent="0">
              <a:buNone/>
              <a:defRPr sz="1200"/>
            </a:lvl7pPr>
            <a:lvl8pPr marL="4276695" indent="0">
              <a:buNone/>
              <a:defRPr sz="1200"/>
            </a:lvl8pPr>
            <a:lvl9pPr marL="4887651" indent="0">
              <a:buNone/>
              <a:defRPr sz="12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D9396-B1F1-42ED-8F4B-AB8E49FBE80E}" type="datetimeFigureOut">
              <a:rPr lang="ca-ES" smtClean="0"/>
              <a:t>11/11/2021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2777C-D6FC-479D-9C2D-FC04274C7B5F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630085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ítol 1"/>
          <p:cNvSpPr>
            <a:spLocks noGrp="1"/>
          </p:cNvSpPr>
          <p:nvPr>
            <p:ph type="title"/>
          </p:nvPr>
        </p:nvSpPr>
        <p:spPr>
          <a:xfrm>
            <a:off x="480060" y="512657"/>
            <a:ext cx="8641080" cy="2133600"/>
          </a:xfrm>
          <a:prstGeom prst="rect">
            <a:avLst/>
          </a:prstGeom>
        </p:spPr>
        <p:txBody>
          <a:bodyPr vert="horz" lIns="122191" tIns="61096" rIns="122191" bIns="61096" rtlCol="0" anchor="ctr">
            <a:normAutofit/>
          </a:bodyPr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80060" y="2987041"/>
            <a:ext cx="8641080" cy="8448464"/>
          </a:xfrm>
          <a:prstGeom prst="rect">
            <a:avLst/>
          </a:prstGeom>
        </p:spPr>
        <p:txBody>
          <a:bodyPr vert="horz" lIns="122191" tIns="61096" rIns="122191" bIns="61096" rtlCol="0">
            <a:normAutofit/>
          </a:bodyPr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2"/>
          </p:nvPr>
        </p:nvSpPr>
        <p:spPr>
          <a:xfrm>
            <a:off x="480060" y="11865188"/>
            <a:ext cx="2240280" cy="681567"/>
          </a:xfrm>
          <a:prstGeom prst="rect">
            <a:avLst/>
          </a:prstGeom>
        </p:spPr>
        <p:txBody>
          <a:bodyPr vert="horz" lIns="122191" tIns="61096" rIns="122191" bIns="61096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D9396-B1F1-42ED-8F4B-AB8E49FBE80E}" type="datetimeFigureOut">
              <a:rPr lang="ca-ES" smtClean="0"/>
              <a:t>11/11/2021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3"/>
          </p:nvPr>
        </p:nvSpPr>
        <p:spPr>
          <a:xfrm>
            <a:off x="3280410" y="11865188"/>
            <a:ext cx="3040380" cy="681567"/>
          </a:xfrm>
          <a:prstGeom prst="rect">
            <a:avLst/>
          </a:prstGeom>
        </p:spPr>
        <p:txBody>
          <a:bodyPr vert="horz" lIns="122191" tIns="61096" rIns="122191" bIns="61096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880860" y="11865188"/>
            <a:ext cx="2240280" cy="681567"/>
          </a:xfrm>
          <a:prstGeom prst="rect">
            <a:avLst/>
          </a:prstGeom>
        </p:spPr>
        <p:txBody>
          <a:bodyPr vert="horz" lIns="122191" tIns="61096" rIns="122191" bIns="61096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2777C-D6FC-479D-9C2D-FC04274C7B5F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43317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21913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8217" indent="-458217" algn="l" defTabSz="1221913" rtl="0" eaLnBrk="1" latinLnBrk="0" hangingPunct="1">
        <a:spcBef>
          <a:spcPct val="20000"/>
        </a:spcBef>
        <a:buFont typeface="Arial" panose="020B0604020202020204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2804" indent="-381848" algn="l" defTabSz="1221913" rtl="0" eaLnBrk="1" latinLnBrk="0" hangingPunct="1">
        <a:spcBef>
          <a:spcPct val="20000"/>
        </a:spcBef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7391" indent="-305478" algn="l" defTabSz="1221913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8347" indent="-305478" algn="l" defTabSz="1221913" rtl="0" eaLnBrk="1" latinLnBrk="0" hangingPunct="1">
        <a:spcBef>
          <a:spcPct val="20000"/>
        </a:spcBef>
        <a:buFont typeface="Arial" panose="020B0604020202020204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9304" indent="-305478" algn="l" defTabSz="1221913" rtl="0" eaLnBrk="1" latinLnBrk="0" hangingPunct="1">
        <a:spcBef>
          <a:spcPct val="20000"/>
        </a:spcBef>
        <a:buFont typeface="Arial" panose="020B0604020202020204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60260" indent="-305478" algn="l" defTabSz="1221913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71216" indent="-305478" algn="l" defTabSz="1221913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82173" indent="-305478" algn="l" defTabSz="1221913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93129" indent="-305478" algn="l" defTabSz="1221913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0956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1913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32869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3825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54782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65738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76695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87651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microsoft.com/office/2007/relationships/hdphoto" Target="../media/hdphoto1.wdp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364907" y="784176"/>
            <a:ext cx="8871386" cy="591573"/>
          </a:xfrm>
        </p:spPr>
        <p:txBody>
          <a:bodyPr>
            <a:normAutofit fontScale="90000"/>
          </a:bodyPr>
          <a:lstStyle/>
          <a:p>
            <a:pPr algn="l"/>
            <a:r>
              <a:rPr lang="ca-ES" sz="43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TÍTOL DEL PROJECTE</a:t>
            </a:r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200199" y="5656348"/>
            <a:ext cx="8036093" cy="1675017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ca-ES" sz="1800" b="1" dirty="0" smtClean="0">
                <a:solidFill>
                  <a:schemeClr val="tx1"/>
                </a:solidFill>
              </a:rPr>
              <a:t>MATERIALS </a:t>
            </a:r>
            <a:r>
              <a:rPr lang="ca-ES" sz="1800" b="1" dirty="0">
                <a:solidFill>
                  <a:schemeClr val="tx1"/>
                </a:solidFill>
              </a:rPr>
              <a:t>I </a:t>
            </a:r>
            <a:r>
              <a:rPr lang="ca-ES" sz="1800" b="1" dirty="0" smtClean="0">
                <a:solidFill>
                  <a:schemeClr val="tx1"/>
                </a:solidFill>
              </a:rPr>
              <a:t>MÈTODES</a:t>
            </a:r>
          </a:p>
          <a:p>
            <a:pPr algn="just"/>
            <a:r>
              <a:rPr lang="ca-ES" sz="1600" b="1" dirty="0" smtClean="0">
                <a:solidFill>
                  <a:schemeClr val="tx1"/>
                </a:solidFill>
              </a:rPr>
              <a:t>------------------</a:t>
            </a:r>
          </a:p>
          <a:p>
            <a:pPr algn="just"/>
            <a:r>
              <a:rPr lang="ca-ES" sz="1600" b="1" dirty="0" smtClean="0">
                <a:solidFill>
                  <a:schemeClr val="tx1"/>
                </a:solidFill>
              </a:rPr>
              <a:t>-----------------------------------------------------------------------------------</a:t>
            </a:r>
          </a:p>
          <a:p>
            <a:pPr algn="just"/>
            <a:r>
              <a:rPr lang="ca-ES" sz="1600" b="1" dirty="0" smtClean="0">
                <a:solidFill>
                  <a:schemeClr val="tx1"/>
                </a:solidFill>
              </a:rPr>
              <a:t>---------------------------------------------------------------------------------------------------------------------------------------------------------------------</a:t>
            </a:r>
            <a:endParaRPr lang="ca-ES" sz="1600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5719" y="1375749"/>
            <a:ext cx="8669763" cy="18611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22191" tIns="61096" rIns="122191" bIns="61096" rtlCol="0" anchor="ctr"/>
          <a:lstStyle/>
          <a:p>
            <a:pPr algn="ctr"/>
            <a:endParaRPr lang="ca-ES"/>
          </a:p>
        </p:txBody>
      </p:sp>
      <p:sp>
        <p:nvSpPr>
          <p:cNvPr id="5" name="QuadreDeText 4"/>
          <p:cNvSpPr txBox="1"/>
          <p:nvPr/>
        </p:nvSpPr>
        <p:spPr>
          <a:xfrm>
            <a:off x="1056184" y="1841032"/>
            <a:ext cx="8180109" cy="308051"/>
          </a:xfrm>
          <a:prstGeom prst="rect">
            <a:avLst/>
          </a:prstGeom>
          <a:noFill/>
        </p:spPr>
        <p:txBody>
          <a:bodyPr wrap="square" lIns="122191" tIns="61096" rIns="122191" bIns="61096" rtlCol="0">
            <a:spAutoFit/>
          </a:bodyPr>
          <a:lstStyle/>
          <a:p>
            <a:r>
              <a:rPr lang="ca-ES" sz="1200" dirty="0"/>
              <a:t>Autors: Cognom Inicial nom </a:t>
            </a:r>
            <a:r>
              <a:rPr lang="ca-ES" sz="1200" baseline="30000" dirty="0"/>
              <a:t>1</a:t>
            </a:r>
            <a:r>
              <a:rPr lang="ca-ES" sz="1200" dirty="0"/>
              <a:t>, Cognom Inicial nom</a:t>
            </a:r>
            <a:r>
              <a:rPr lang="ca-ES" sz="1200" baseline="30000" dirty="0"/>
              <a:t>2</a:t>
            </a:r>
            <a:r>
              <a:rPr lang="ca-ES" sz="1200" dirty="0"/>
              <a:t>, ...</a:t>
            </a:r>
          </a:p>
        </p:txBody>
      </p:sp>
      <p:sp>
        <p:nvSpPr>
          <p:cNvPr id="6" name="QuadreDeText 5"/>
          <p:cNvSpPr txBox="1"/>
          <p:nvPr/>
        </p:nvSpPr>
        <p:spPr>
          <a:xfrm>
            <a:off x="364907" y="2399371"/>
            <a:ext cx="8871386" cy="11390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lIns="122191" tIns="61096" rIns="122191" bIns="61096" rtlCol="0">
            <a:spAutoFit/>
          </a:bodyPr>
          <a:lstStyle/>
          <a:p>
            <a:r>
              <a:rPr lang="ca-ES" sz="1800" b="1" dirty="0" smtClean="0"/>
              <a:t>RESUM:</a:t>
            </a:r>
            <a:endParaRPr lang="ca-ES" sz="1800" b="1" dirty="0"/>
          </a:p>
          <a:p>
            <a:r>
              <a:rPr lang="ca-ES" sz="1600" dirty="0" smtClean="0"/>
              <a:t>--------------------------------------------------------------------------------------------------------------------------------------------------------------------</a:t>
            </a:r>
          </a:p>
          <a:p>
            <a:r>
              <a:rPr lang="ca-ES" sz="1600" dirty="0" smtClean="0"/>
              <a:t>----------------------------------------------------------------------------------------</a:t>
            </a:r>
          </a:p>
        </p:txBody>
      </p:sp>
      <p:sp>
        <p:nvSpPr>
          <p:cNvPr id="8" name="QuadreDeText 7"/>
          <p:cNvSpPr txBox="1"/>
          <p:nvPr/>
        </p:nvSpPr>
        <p:spPr>
          <a:xfrm>
            <a:off x="5103034" y="3759946"/>
            <a:ext cx="4133259" cy="170843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lIns="122191" tIns="61096" rIns="122191" bIns="61096" rtlCol="0">
            <a:spAutoFit/>
          </a:bodyPr>
          <a:lstStyle/>
          <a:p>
            <a:r>
              <a:rPr lang="ca-ES" sz="1800" b="1" dirty="0">
                <a:solidFill>
                  <a:schemeClr val="bg1"/>
                </a:solidFill>
              </a:rPr>
              <a:t>Missatges a destacar:</a:t>
            </a:r>
          </a:p>
          <a:p>
            <a:endParaRPr lang="ca-ES" sz="2100" b="1" dirty="0">
              <a:solidFill>
                <a:schemeClr val="bg1"/>
              </a:solidFill>
            </a:endParaRPr>
          </a:p>
          <a:p>
            <a:pPr marL="381848" indent="-381848">
              <a:buFont typeface="Wingdings" panose="05000000000000000000" pitchFamily="2" charset="2"/>
              <a:buChar char="Ø"/>
            </a:pPr>
            <a:r>
              <a:rPr lang="ca-ES" sz="1600" b="1" dirty="0" err="1">
                <a:solidFill>
                  <a:schemeClr val="bg1"/>
                </a:solidFill>
              </a:rPr>
              <a:t>Xxxxxxxxxxxxxxx</a:t>
            </a:r>
            <a:endParaRPr lang="ca-ES" sz="1600" b="1" dirty="0">
              <a:solidFill>
                <a:schemeClr val="bg1"/>
              </a:solidFill>
            </a:endParaRPr>
          </a:p>
          <a:p>
            <a:pPr marL="381848" indent="-381848">
              <a:buFont typeface="Wingdings" panose="05000000000000000000" pitchFamily="2" charset="2"/>
              <a:buChar char="Ø"/>
            </a:pPr>
            <a:r>
              <a:rPr lang="ca-ES" sz="1600" b="1" dirty="0" err="1" smtClean="0">
                <a:solidFill>
                  <a:schemeClr val="bg1"/>
                </a:solidFill>
              </a:rPr>
              <a:t>XxxxxxxxxxxxxxxxxxXxxxxxxxxxxxxxxxxxxxxxxxx</a:t>
            </a:r>
            <a:endParaRPr lang="ca-ES" sz="1600" b="1" dirty="0" smtClean="0">
              <a:solidFill>
                <a:schemeClr val="bg1"/>
              </a:solidFill>
            </a:endParaRPr>
          </a:p>
          <a:p>
            <a:pPr marL="381848" indent="-381848">
              <a:buFont typeface="Wingdings" panose="05000000000000000000" pitchFamily="2" charset="2"/>
              <a:buChar char="Ø"/>
            </a:pPr>
            <a:endParaRPr lang="ca-ES" sz="1600" b="1" dirty="0">
              <a:solidFill>
                <a:srgbClr val="FFFF00"/>
              </a:solidFill>
            </a:endParaRPr>
          </a:p>
        </p:txBody>
      </p:sp>
      <p:sp>
        <p:nvSpPr>
          <p:cNvPr id="9" name="Subtítol 2"/>
          <p:cNvSpPr txBox="1">
            <a:spLocks/>
          </p:cNvSpPr>
          <p:nvPr/>
        </p:nvSpPr>
        <p:spPr>
          <a:xfrm>
            <a:off x="364907" y="7517478"/>
            <a:ext cx="4435693" cy="167501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122191" tIns="61096" rIns="122191" bIns="61096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a-ES" sz="1800" b="1" dirty="0">
                <a:solidFill>
                  <a:schemeClr val="tx1"/>
                </a:solidFill>
              </a:rPr>
              <a:t>RESULTATS</a:t>
            </a:r>
          </a:p>
        </p:txBody>
      </p:sp>
      <p:sp>
        <p:nvSpPr>
          <p:cNvPr id="10" name="Subtítol 2"/>
          <p:cNvSpPr txBox="1">
            <a:spLocks/>
          </p:cNvSpPr>
          <p:nvPr/>
        </p:nvSpPr>
        <p:spPr>
          <a:xfrm>
            <a:off x="352265" y="3795218"/>
            <a:ext cx="4448335" cy="167501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122191" tIns="61096" rIns="122191" bIns="61096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a-ES" sz="1800" b="1" dirty="0" smtClean="0">
                <a:solidFill>
                  <a:schemeClr val="tx1"/>
                </a:solidFill>
              </a:rPr>
              <a:t>INTRODUCCIÓ</a:t>
            </a:r>
          </a:p>
          <a:p>
            <a:pPr algn="just"/>
            <a:r>
              <a:rPr lang="ca-ES" sz="1600" b="1" dirty="0" smtClean="0">
                <a:solidFill>
                  <a:schemeClr val="tx1"/>
                </a:solidFill>
              </a:rPr>
              <a:t>----------------------------------------------------------------------------------------------</a:t>
            </a:r>
          </a:p>
          <a:p>
            <a:pPr algn="just"/>
            <a:r>
              <a:rPr lang="ca-ES" sz="1600" b="1" dirty="0" smtClean="0">
                <a:solidFill>
                  <a:schemeClr val="tx1"/>
                </a:solidFill>
              </a:rPr>
              <a:t>---------------------------------------------------------------------------------------------------------</a:t>
            </a:r>
            <a:endParaRPr lang="ca-ES" sz="1600" b="1" dirty="0">
              <a:solidFill>
                <a:schemeClr val="tx1"/>
              </a:solidFill>
            </a:endParaRPr>
          </a:p>
        </p:txBody>
      </p:sp>
      <p:sp>
        <p:nvSpPr>
          <p:cNvPr id="11" name="QuadreDeText 10"/>
          <p:cNvSpPr txBox="1"/>
          <p:nvPr/>
        </p:nvSpPr>
        <p:spPr>
          <a:xfrm>
            <a:off x="5405467" y="7865688"/>
            <a:ext cx="3830826" cy="1000548"/>
          </a:xfrm>
          <a:prstGeom prst="rect">
            <a:avLst/>
          </a:prstGeom>
          <a:noFill/>
        </p:spPr>
        <p:txBody>
          <a:bodyPr wrap="square" lIns="122191" tIns="61096" rIns="122191" bIns="61096" rtlCol="0">
            <a:spAutoFit/>
          </a:bodyPr>
          <a:lstStyle/>
          <a:p>
            <a:r>
              <a:rPr lang="ca-ES" sz="1900" b="1" dirty="0">
                <a:solidFill>
                  <a:schemeClr val="accent1">
                    <a:lumMod val="75000"/>
                  </a:schemeClr>
                </a:solidFill>
              </a:rPr>
              <a:t>Inserció d’imatge, gràfica, resultats de laboratori, etc.</a:t>
            </a:r>
          </a:p>
          <a:p>
            <a:endParaRPr lang="ca-ES" sz="1900" b="1" dirty="0">
              <a:solidFill>
                <a:srgbClr val="FFFF00"/>
              </a:solidFill>
            </a:endParaRPr>
          </a:p>
        </p:txBody>
      </p:sp>
      <p:sp>
        <p:nvSpPr>
          <p:cNvPr id="12" name="Subtítol 2"/>
          <p:cNvSpPr txBox="1">
            <a:spLocks/>
          </p:cNvSpPr>
          <p:nvPr/>
        </p:nvSpPr>
        <p:spPr>
          <a:xfrm>
            <a:off x="364907" y="9285551"/>
            <a:ext cx="8871386" cy="167501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122191" tIns="61096" rIns="122191" bIns="61096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a-ES" sz="1800" b="1" dirty="0">
                <a:solidFill>
                  <a:schemeClr val="tx1"/>
                </a:solidFill>
              </a:rPr>
              <a:t>CONCLUSIONS</a:t>
            </a:r>
          </a:p>
        </p:txBody>
      </p:sp>
      <p:sp>
        <p:nvSpPr>
          <p:cNvPr id="13" name="QuadreDeText 12"/>
          <p:cNvSpPr txBox="1"/>
          <p:nvPr/>
        </p:nvSpPr>
        <p:spPr>
          <a:xfrm>
            <a:off x="364907" y="11029609"/>
            <a:ext cx="8871386" cy="538884"/>
          </a:xfrm>
          <a:prstGeom prst="rect">
            <a:avLst/>
          </a:prstGeom>
          <a:noFill/>
        </p:spPr>
        <p:txBody>
          <a:bodyPr wrap="square" lIns="122191" tIns="61096" rIns="122191" bIns="61096" rtlCol="0">
            <a:spAutoFit/>
          </a:bodyPr>
          <a:lstStyle/>
          <a:p>
            <a:r>
              <a:rPr lang="ca-ES" sz="1500" b="1" dirty="0">
                <a:solidFill>
                  <a:schemeClr val="accent1">
                    <a:lumMod val="75000"/>
                  </a:schemeClr>
                </a:solidFill>
              </a:rPr>
              <a:t>BIBLIOGRAFIA: </a:t>
            </a:r>
            <a:r>
              <a:rPr lang="ca-ES" sz="1200" dirty="0" smtClean="0">
                <a:solidFill>
                  <a:schemeClr val="accent1">
                    <a:lumMod val="75000"/>
                  </a:schemeClr>
                </a:solidFill>
              </a:rPr>
              <a:t>--------------------------------------------------------------. -------------------------------------------------------------------------------------. ----------------------------------------------. -----------------------------------------------------------------------------------.</a:t>
            </a:r>
            <a:endParaRPr lang="ca-ES" sz="1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QuadreDeText 13"/>
          <p:cNvSpPr txBox="1"/>
          <p:nvPr/>
        </p:nvSpPr>
        <p:spPr>
          <a:xfrm>
            <a:off x="364907" y="11613464"/>
            <a:ext cx="8871386" cy="615828"/>
          </a:xfrm>
          <a:prstGeom prst="rect">
            <a:avLst/>
          </a:prstGeom>
          <a:noFill/>
        </p:spPr>
        <p:txBody>
          <a:bodyPr wrap="square" lIns="122191" tIns="61096" rIns="122191" bIns="61096" rtlCol="0">
            <a:spAutoFit/>
          </a:bodyPr>
          <a:lstStyle/>
          <a:p>
            <a:r>
              <a:rPr lang="ca-ES" sz="1500" b="1" dirty="0">
                <a:solidFill>
                  <a:schemeClr val="accent1">
                    <a:lumMod val="75000"/>
                  </a:schemeClr>
                </a:solidFill>
              </a:rPr>
              <a:t>Afiliacions: </a:t>
            </a:r>
            <a:r>
              <a:rPr lang="ca-ES" sz="1500" dirty="0">
                <a:solidFill>
                  <a:schemeClr val="accent1">
                    <a:lumMod val="75000"/>
                  </a:schemeClr>
                </a:solidFill>
              </a:rPr>
              <a:t>1) </a:t>
            </a:r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</a:rPr>
              <a:t>Unitat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</a:rPr>
              <a:t>/</a:t>
            </a:r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</a:rPr>
              <a:t>Servei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r-FR" sz="1600" dirty="0">
                <a:solidFill>
                  <a:schemeClr val="accent1">
                    <a:lumMod val="75000"/>
                  </a:schemeClr>
                </a:solidFill>
              </a:rPr>
              <a:t>________,Hospital Universitari Arnau de Vilanova, Institut </a:t>
            </a:r>
            <a:r>
              <a:rPr lang="fr-FR" sz="1600" dirty="0" err="1">
                <a:solidFill>
                  <a:schemeClr val="accent1">
                    <a:lumMod val="75000"/>
                  </a:schemeClr>
                </a:solidFill>
              </a:rPr>
              <a:t>Català</a:t>
            </a:r>
            <a:r>
              <a:rPr lang="fr-FR" sz="1600" dirty="0">
                <a:solidFill>
                  <a:schemeClr val="accent1">
                    <a:lumMod val="75000"/>
                  </a:schemeClr>
                </a:solidFill>
              </a:rPr>
              <a:t> de la Salut, Av. Alcalde </a:t>
            </a:r>
            <a:r>
              <a:rPr lang="fr-FR" sz="1600" dirty="0" err="1">
                <a:solidFill>
                  <a:schemeClr val="accent1">
                    <a:lumMod val="75000"/>
                  </a:schemeClr>
                </a:solidFill>
              </a:rPr>
              <a:t>Rovira</a:t>
            </a:r>
            <a:r>
              <a:rPr lang="fr-FR" sz="1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accent1">
                    <a:lumMod val="75000"/>
                  </a:schemeClr>
                </a:solidFill>
              </a:rPr>
              <a:t>Roure</a:t>
            </a:r>
            <a:r>
              <a:rPr lang="fr-FR" sz="1600" dirty="0">
                <a:solidFill>
                  <a:schemeClr val="accent1">
                    <a:lumMod val="75000"/>
                  </a:schemeClr>
                </a:solidFill>
              </a:rPr>
              <a:t> 80, 25198, Lleida, Spain. 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</a:rPr>
              <a:t>2) ……..</a:t>
            </a:r>
            <a:endParaRPr lang="ca-ES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7" name="Picture 3" descr="Z:\CEIC\Models\2020_Requisits estudis\LOGOS\RECERCA\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33000" y1="63600" x2="70000" y2="43600"/>
                        <a14:foregroundMark x1="52200" y1="63600" x2="40000" y2="41200"/>
                        <a14:foregroundMark x1="50000" y1="45200" x2="70000" y2="52000"/>
                        <a14:foregroundMark x1="50800" y1="43600" x2="65400" y2="436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302" y="5413948"/>
            <a:ext cx="1141914" cy="1054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Z:\CEIC\Models\2020_Requisits estudis\LOGOS\RECERCA\6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foregroundMark x1="39000" y1="41200" x2="70800" y2="43600"/>
                        <a14:foregroundMark x1="36800" y1="52600" x2="75000" y2="56200"/>
                        <a14:foregroundMark x1="45400" y1="50000" x2="47800" y2="53400"/>
                        <a14:foregroundMark x1="35200" y1="57800" x2="45000" y2="54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8" y="1428959"/>
            <a:ext cx="1193752" cy="1193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Z:\CEIC\Models\2020_Requisits estudis\LOGOS\Salut_Logo_Hospital_Universitari_Arnau_de_Vilanova_Lleida.png"/>
          <p:cNvPicPr>
            <a:picLocks noChangeAspect="1" noChangeArrowheads="1"/>
          </p:cNvPicPr>
          <p:nvPr/>
        </p:nvPicPr>
        <p:blipFill rotWithShape="1"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092"/>
          <a:stretch/>
        </p:blipFill>
        <p:spPr bwMode="auto">
          <a:xfrm>
            <a:off x="6983763" y="280120"/>
            <a:ext cx="2252530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tangle 20"/>
          <p:cNvSpPr/>
          <p:nvPr/>
        </p:nvSpPr>
        <p:spPr>
          <a:xfrm>
            <a:off x="0" y="12221552"/>
            <a:ext cx="9601200" cy="580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pic>
        <p:nvPicPr>
          <p:cNvPr id="22" name="Picture 4" descr="Z:\CEIC\Models\2020_Requisits estudis\LOGOS\nmc-footer.png_193958190.pn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155"/>
          <a:stretch/>
        </p:blipFill>
        <p:spPr bwMode="auto">
          <a:xfrm>
            <a:off x="5641254" y="12221553"/>
            <a:ext cx="3623842" cy="580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Imatge 22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112" y="12305456"/>
            <a:ext cx="1712031" cy="4660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1902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87</Words>
  <Application>Microsoft Office PowerPoint</Application>
  <PresentationFormat>Paper A3 (297 x 420 mm)</PresentationFormat>
  <Paragraphs>21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Títols de les diapositives</vt:lpstr>
      </vt:variant>
      <vt:variant>
        <vt:i4>1</vt:i4>
      </vt:variant>
    </vt:vector>
  </HeadingPairs>
  <TitlesOfParts>
    <vt:vector size="2" baseType="lpstr">
      <vt:lpstr>Tema de l'Office</vt:lpstr>
      <vt:lpstr>TÍTOL DEL PROJECTE</vt:lpstr>
    </vt:vector>
  </TitlesOfParts>
  <Company>Fujitsu UTELT2B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TÍTOL DEL PROJECTE</dc:title>
  <dc:creator>nbadia</dc:creator>
  <cp:lastModifiedBy>nbadia</cp:lastModifiedBy>
  <cp:revision>8</cp:revision>
  <dcterms:created xsi:type="dcterms:W3CDTF">2021-10-28T08:56:59Z</dcterms:created>
  <dcterms:modified xsi:type="dcterms:W3CDTF">2021-11-11T09:11:37Z</dcterms:modified>
</cp:coreProperties>
</file>